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9D4EA9-C832-40A5-8C52-91E30279204D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330D3D-6872-49D4-82DB-2707EE2222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b="1" dirty="0">
                <a:solidFill>
                  <a:srgbClr val="FFFF00"/>
                </a:solidFill>
              </a:rPr>
              <a:t>VASCULITIS….</a:t>
            </a:r>
            <a:r>
              <a:rPr lang="en-US" sz="7200" dirty="0">
                <a:solidFill>
                  <a:srgbClr val="FFFF00"/>
                </a:solidFill>
              </a:rPr>
              <a:t/>
            </a:r>
            <a:br>
              <a:rPr lang="en-US" sz="7200" dirty="0">
                <a:solidFill>
                  <a:srgbClr val="FFFF00"/>
                </a:solidFill>
              </a:rPr>
            </a:b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Is </a:t>
            </a:r>
            <a:r>
              <a:rPr lang="en-US" dirty="0" smtClean="0"/>
              <a:t>associated with endothelial damage occurring as a direct result of infection of the endothelium</a:t>
            </a:r>
          </a:p>
          <a:p>
            <a:pPr>
              <a:buNone/>
            </a:pPr>
            <a:r>
              <a:rPr lang="en-US" dirty="0" smtClean="0"/>
              <a:t>Causes ….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Systemic viral diseases: such as </a:t>
            </a:r>
            <a:r>
              <a:rPr lang="en-US" dirty="0" smtClean="0">
                <a:solidFill>
                  <a:srgbClr val="FF0000"/>
                </a:solidFill>
              </a:rPr>
              <a:t>equine </a:t>
            </a:r>
            <a:r>
              <a:rPr lang="en-US" dirty="0" smtClean="0">
                <a:solidFill>
                  <a:srgbClr val="FF0000"/>
                </a:solidFill>
              </a:rPr>
              <a:t>viral </a:t>
            </a:r>
            <a:r>
              <a:rPr lang="en-US" dirty="0" err="1" smtClean="0">
                <a:solidFill>
                  <a:srgbClr val="FF0000"/>
                </a:solidFill>
              </a:rPr>
              <a:t>arteritis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2- equine infectious anemia,</a:t>
            </a:r>
          </a:p>
          <a:p>
            <a:pPr>
              <a:buNone/>
            </a:pPr>
            <a:r>
              <a:rPr lang="en-US" dirty="0" smtClean="0"/>
              <a:t>3-African horse sickness, </a:t>
            </a:r>
          </a:p>
          <a:p>
            <a:pPr>
              <a:buNone/>
            </a:pPr>
            <a:r>
              <a:rPr lang="en-US" dirty="0" smtClean="0"/>
              <a:t>4-malignant catarrhal fever,</a:t>
            </a:r>
          </a:p>
          <a:p>
            <a:pPr>
              <a:buNone/>
            </a:pPr>
            <a:r>
              <a:rPr lang="en-US" dirty="0" smtClean="0"/>
              <a:t>5- bovine ephemeral fever,</a:t>
            </a:r>
          </a:p>
          <a:p>
            <a:pPr>
              <a:buNone/>
            </a:pPr>
            <a:r>
              <a:rPr lang="en-US" dirty="0" smtClean="0"/>
              <a:t>6-bovine virus diarrhea, </a:t>
            </a:r>
          </a:p>
          <a:p>
            <a:pPr>
              <a:buNone/>
            </a:pPr>
            <a:r>
              <a:rPr lang="en-US" dirty="0" smtClean="0"/>
              <a:t>7-bluetongue, </a:t>
            </a:r>
          </a:p>
          <a:p>
            <a:pPr>
              <a:buNone/>
            </a:pPr>
            <a:r>
              <a:rPr lang="en-US" dirty="0" smtClean="0"/>
              <a:t>8-hog cholera, </a:t>
            </a:r>
          </a:p>
          <a:p>
            <a:pPr>
              <a:buNone/>
            </a:pPr>
            <a:r>
              <a:rPr lang="en-US" dirty="0" smtClean="0"/>
              <a:t>9-swine fever, </a:t>
            </a:r>
          </a:p>
          <a:p>
            <a:pPr>
              <a:buNone/>
            </a:pPr>
            <a:r>
              <a:rPr lang="en-US" dirty="0" smtClean="0"/>
              <a:t>10-equine herpesvirus-1 </a:t>
            </a:r>
          </a:p>
          <a:p>
            <a:pPr>
              <a:buNone/>
            </a:pPr>
            <a:r>
              <a:rPr lang="en-US" dirty="0" smtClean="0"/>
              <a:t>11-myeloencephalopathy </a:t>
            </a:r>
          </a:p>
          <a:p>
            <a:pPr>
              <a:buNone/>
            </a:pPr>
            <a:r>
              <a:rPr lang="en-US" dirty="0" smtClean="0"/>
              <a:t>12Chlamydial and </a:t>
            </a:r>
            <a:r>
              <a:rPr lang="en-US" dirty="0" err="1" smtClean="0"/>
              <a:t>rickettsial</a:t>
            </a:r>
            <a:r>
              <a:rPr lang="en-US" dirty="0" smtClean="0"/>
              <a:t> diseases: </a:t>
            </a:r>
            <a:r>
              <a:rPr lang="en-US" i="1" dirty="0" err="1" smtClean="0"/>
              <a:t>Anaplasma</a:t>
            </a:r>
            <a:r>
              <a:rPr lang="en-US" i="1" dirty="0" smtClean="0"/>
              <a:t> </a:t>
            </a:r>
            <a:r>
              <a:rPr lang="en-US" i="1" dirty="0" err="1" smtClean="0"/>
              <a:t>phagocytophila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Bacterial </a:t>
            </a:r>
            <a:r>
              <a:rPr lang="en-US" b="1" dirty="0" smtClean="0">
                <a:solidFill>
                  <a:srgbClr val="FF0000"/>
                </a:solidFill>
              </a:rPr>
              <a:t>diseases:</a:t>
            </a:r>
            <a:r>
              <a:rPr lang="en-US" dirty="0" smtClean="0">
                <a:solidFill>
                  <a:srgbClr val="FF0000"/>
                </a:solidFill>
              </a:rPr>
              <a:t> such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salmonellosis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i="1" dirty="0" err="1" smtClean="0"/>
              <a:t>Histophilus</a:t>
            </a:r>
            <a:r>
              <a:rPr lang="en-US" i="1" dirty="0" smtClean="0"/>
              <a:t> </a:t>
            </a:r>
            <a:r>
              <a:rPr lang="en-US" i="1" dirty="0" err="1" smtClean="0"/>
              <a:t>somni</a:t>
            </a:r>
            <a:r>
              <a:rPr lang="en-US" i="1" dirty="0" smtClean="0"/>
              <a:t> </a:t>
            </a:r>
            <a:r>
              <a:rPr lang="en-US" dirty="0" smtClean="0"/>
              <a:t>infection,</a:t>
            </a:r>
          </a:p>
          <a:p>
            <a:r>
              <a:rPr lang="en-US" i="1" dirty="0" err="1" smtClean="0"/>
              <a:t>Actinobacillus</a:t>
            </a:r>
            <a:r>
              <a:rPr lang="en-US" i="1" dirty="0" smtClean="0"/>
              <a:t> </a:t>
            </a:r>
            <a:r>
              <a:rPr lang="en-US" dirty="0" smtClean="0"/>
              <a:t>spp. </a:t>
            </a:r>
          </a:p>
          <a:p>
            <a:r>
              <a:rPr lang="en-US" dirty="0" smtClean="0"/>
              <a:t>pleuropneumonia infection, </a:t>
            </a:r>
          </a:p>
          <a:p>
            <a:r>
              <a:rPr lang="en-US" dirty="0" err="1" smtClean="0"/>
              <a:t>pasteurellosis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erysipelas in pigs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Other diseases such as 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aspergillosis</a:t>
            </a:r>
            <a:r>
              <a:rPr lang="en-US" dirty="0" smtClean="0"/>
              <a:t>, </a:t>
            </a:r>
            <a:r>
              <a:rPr lang="en-US" i="1" dirty="0" err="1" smtClean="0"/>
              <a:t>Strongylus</a:t>
            </a:r>
            <a:r>
              <a:rPr lang="en-US" i="1" dirty="0" smtClean="0"/>
              <a:t> </a:t>
            </a:r>
            <a:r>
              <a:rPr lang="en-US" i="1" dirty="0" err="1" smtClean="0"/>
              <a:t>vulgaris</a:t>
            </a:r>
            <a:r>
              <a:rPr lang="en-US" i="1" dirty="0" smtClean="0"/>
              <a:t> </a:t>
            </a:r>
            <a:r>
              <a:rPr lang="en-US" dirty="0" smtClean="0"/>
              <a:t>infection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</TotalTime>
  <Words>102</Words>
  <Application>Microsoft Office PowerPoint</Application>
  <PresentationFormat>عرض على الشاشة (3:4)‏</PresentationFormat>
  <Paragraphs>25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حضري</vt:lpstr>
      <vt:lpstr>VASCULITIS…. </vt:lpstr>
      <vt:lpstr>الشريحة 2</vt:lpstr>
      <vt:lpstr>الشريحة 3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VASCULITIS…. </dc:title>
  <dc:creator>DR.Ahmed Saker 2O14</dc:creator>
  <cp:lastModifiedBy>DR.Ahmed Saker 2O14</cp:lastModifiedBy>
  <cp:revision>3</cp:revision>
  <dcterms:created xsi:type="dcterms:W3CDTF">2023-08-01T07:16:57Z</dcterms:created>
  <dcterms:modified xsi:type="dcterms:W3CDTF">2023-08-01T07:51:10Z</dcterms:modified>
</cp:coreProperties>
</file>